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8" d="100"/>
          <a:sy n="68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615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26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59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085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27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05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410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33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8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268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0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BDB87-0AE2-4657-A5F6-ADBEDF09D899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17348-E20E-4E8E-B914-7885E9B9BA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900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2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5" Type="http://schemas.microsoft.com/office/2007/relationships/media" Target="../media/media3.m4a"/><Relationship Id="rId4" Type="http://schemas.openxmlformats.org/officeDocument/2006/relationships/audio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93683"/>
            <a:ext cx="9144000" cy="1381618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  <a:latin typeface="Letter-join No-Lead 8" panose="02000505000000020003" pitchFamily="50" charset="0"/>
              </a:rPr>
              <a:t>Mardi premier </a:t>
            </a:r>
            <a:r>
              <a:rPr lang="en-GB" b="1" dirty="0" err="1">
                <a:solidFill>
                  <a:srgbClr val="FF0000"/>
                </a:solidFill>
                <a:latin typeface="Letter-join No-Lead 8" panose="02000505000000020003" pitchFamily="50" charset="0"/>
              </a:rPr>
              <a:t>d</a:t>
            </a:r>
            <a:r>
              <a:rPr lang="en-GB" b="1" dirty="0" err="1">
                <a:solidFill>
                  <a:srgbClr val="FF0000"/>
                </a:solidFill>
                <a:latin typeface="Letter-join No-Lead 8" panose="02000505000000020003" pitchFamily="50" charset="0"/>
                <a:cs typeface="Arial" panose="020B0604020202020204" pitchFamily="34" charset="0"/>
              </a:rPr>
              <a:t>é</a:t>
            </a:r>
            <a:r>
              <a:rPr lang="en-GB" b="1" dirty="0" err="1">
                <a:solidFill>
                  <a:srgbClr val="FF0000"/>
                </a:solidFill>
                <a:latin typeface="Letter-join No-Lead 8" panose="02000505000000020003" pitchFamily="50" charset="0"/>
              </a:rPr>
              <a:t>cembre</a:t>
            </a:r>
            <a:endParaRPr lang="en-GB" b="1" dirty="0">
              <a:solidFill>
                <a:srgbClr val="FF0000"/>
              </a:solidFill>
              <a:latin typeface="Letter-join No-Lead 8" panose="02000505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027714"/>
            <a:ext cx="9710057" cy="2188029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Letter-join No-Lead 8" panose="02000505000000020003" pitchFamily="50" charset="0"/>
              </a:rPr>
              <a:t>Remember French months and days do not start with a capital letter.</a:t>
            </a:r>
          </a:p>
          <a:p>
            <a:r>
              <a:rPr lang="en-GB" sz="3600" b="1" dirty="0">
                <a:solidFill>
                  <a:srgbClr val="FF0000"/>
                </a:solidFill>
                <a:latin typeface="Letter-join No-Lead 8" panose="02000505000000020003" pitchFamily="50" charset="0"/>
              </a:rPr>
              <a:t>Mardi starts with a capital letter because it is the first word in the date today.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81200" y="2441907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323114" y="2255791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904514" y="22557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23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Widescreen</PresentationFormat>
  <Paragraphs>3</Paragraphs>
  <Slides>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No-Lead 8</vt:lpstr>
      <vt:lpstr>Office Theme</vt:lpstr>
      <vt:lpstr>Mardi premier décembre</vt:lpstr>
    </vt:vector>
  </TitlesOfParts>
  <Company>Cedars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Mardi premier décembre</dc:title>
  <dc:creator>C Charnley</dc:creator>
  <cp:lastModifiedBy>Michael Harrison</cp:lastModifiedBy>
  <cp:revision>1</cp:revision>
  <dcterms:created xsi:type="dcterms:W3CDTF">2020-11-25T16:51:57Z</dcterms:created>
  <dcterms:modified xsi:type="dcterms:W3CDTF">2022-10-12T13:34:20Z</dcterms:modified>
</cp:coreProperties>
</file>