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12"/>
  </p:notesMasterIdLst>
  <p:handoutMasterIdLst>
    <p:handoutMasterId r:id="rId13"/>
  </p:handoutMasterIdLst>
  <p:sldIdLst>
    <p:sldId id="257" r:id="rId2"/>
    <p:sldId id="265" r:id="rId3"/>
    <p:sldId id="274" r:id="rId4"/>
    <p:sldId id="266" r:id="rId5"/>
    <p:sldId id="268" r:id="rId6"/>
    <p:sldId id="269" r:id="rId7"/>
    <p:sldId id="270" r:id="rId8"/>
    <p:sldId id="271" r:id="rId9"/>
    <p:sldId id="272" r:id="rId10"/>
    <p:sldId id="273" r:id="rId11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F7F1"/>
    <a:srgbClr val="F8D22F"/>
    <a:srgbClr val="344529"/>
    <a:srgbClr val="2B3922"/>
    <a:srgbClr val="2E3722"/>
    <a:srgbClr val="B8D233"/>
    <a:srgbClr val="5CC6D6"/>
    <a:srgbClr val="F03F2B"/>
    <a:srgbClr val="3488A0"/>
    <a:srgbClr val="5790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 autoAdjust="0"/>
  </p:normalViewPr>
  <p:slideViewPr>
    <p:cSldViewPr snapToGrid="0">
      <p:cViewPr varScale="1">
        <p:scale>
          <a:sx n="66" d="100"/>
          <a:sy n="66" d="100"/>
        </p:scale>
        <p:origin x="668" y="3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20" d="100"/>
          <a:sy n="120" d="100"/>
        </p:scale>
        <p:origin x="5040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A6F5C5BD-8AB6-4E5F-8616-0B1D32D0FBFD}" type="datetime1">
              <a:rPr lang="en-US" smtClean="0"/>
              <a:t>9/6/2024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7ACF5E7-ACB0-497B-A8C6-F2E617B463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533960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C3DD49AE-E876-4130-BF53-6229B9820536}" type="datetime1">
              <a:rPr lang="en-US" smtClean="0"/>
              <a:t>9/6/2024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/>
              <a:t>Click to edit Master text styles</a:t>
            </a:r>
            <a:endParaRPr lang="en-US"/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A705E3-E620-489D-9973-6221209A4B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581830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rtlCol="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 rtlCol="0"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pPr rtl="0"/>
            <a:fld id="{C0840E64-78EA-480E-9DFC-F5D183737F14}" type="datetime1">
              <a:rPr lang="en-US" smtClean="0"/>
              <a:t>9/6/2024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 rtlCol="0"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770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AF379E8-AC6C-43B9-9222-BDF0AF9336F0}" type="datetime1">
              <a:rPr lang="en-US" smtClean="0"/>
              <a:t>9/6/2024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708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rtlCol="0"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en-GB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rtlCol="0"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 rtlCol="0"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pPr rtl="0"/>
            <a:fld id="{ED329652-6112-4F3D-B614-62B56A045E3D}" type="datetime1">
              <a:rPr lang="en-US" smtClean="0"/>
              <a:t>9/6/2024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 rtlCol="0"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6071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064E64D-1B50-4EC0-83A1-DE58B45AB49E}" type="datetime1">
              <a:rPr lang="en-US" smtClean="0"/>
              <a:t>9/6/2024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672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rtlCol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rtlCol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761A824-A4A3-4BDD-B7F1-293A0EC1EA54}" type="datetime1">
              <a:rPr lang="en-US" smtClean="0"/>
              <a:t>9/6/2024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960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81B1D06-1BCF-4BCB-9319-09267D16BB9F}" type="datetime1">
              <a:rPr lang="en-US" smtClean="0"/>
              <a:t>9/6/2024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413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5361324-1C8A-40EA-A8C7-BACD05350B74}" type="datetime1">
              <a:rPr lang="en-US" smtClean="0"/>
              <a:t>9/6/2024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247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rtlCol="0"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 rtlCol="0"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 rtlCol="0"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5BA78C1D-B8C9-43D1-BED3-AB201E145563}" type="datetime1">
              <a:rPr lang="en-US" smtClean="0"/>
              <a:t>9/6/2024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 rtlCol="0"/>
          <a:lstStyle>
            <a:lvl1pPr algn="l">
              <a:defRPr/>
            </a:lvl1pPr>
          </a:lstStyle>
          <a:p>
            <a:pPr rtl="0"/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60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 rtlCol="0"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 rtl="0"/>
            <a:fld id="{BFA2D3EE-FBE6-4434-A13B-BD4C1C612D44}" type="datetime1">
              <a:rPr lang="en-US" smtClean="0"/>
              <a:t>9/6/2024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 rtlCol="0"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 rtl="0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rtlCol="0"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pPr rt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 rtlCol="0"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78223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B56802B-70FA-41EA-BEAA-8B64D5BF1424}" type="datetime1">
              <a:rPr lang="en-US" smtClean="0"/>
              <a:t>9/6/2024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329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 rtlCol="0"/>
          <a:lstStyle/>
          <a:p>
            <a:pPr rt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 rtlCol="0"/>
          <a:lstStyle/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512D428-74E3-499E-9255-6C7C463A82F6}" type="datetime1">
              <a:rPr lang="en-US" smtClean="0"/>
              <a:t>9/6/2024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073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Quarter level</a:t>
            </a:r>
          </a:p>
          <a:p>
            <a:pPr lvl="4" rtl="0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4FF323AA-170C-4C76-B350-C21CF15222DA}" type="datetime1">
              <a:rPr lang="en-US" smtClean="0"/>
              <a:t>9/6/2024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577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65" r:id="rId5"/>
    <p:sldLayoutId id="2147483671" r:id="rId6"/>
    <p:sldLayoutId id="2147483672" r:id="rId7"/>
    <p:sldLayoutId id="2147483662" r:id="rId8"/>
    <p:sldLayoutId id="2147483663" r:id="rId9"/>
    <p:sldLayoutId id="2147483664" r:id="rId10"/>
    <p:sldLayoutId id="2147483666" r:id="rId11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hyperlink" Target="https://www.youtube.com/watch?v=dx06uDuQlZE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hyperlink" Target="https://www.youtube.com/watch?v=-EM8K6MEA-8" TargetMode="External"/><Relationship Id="rId4" Type="http://schemas.openxmlformats.org/officeDocument/2006/relationships/hyperlink" Target="https://clubs-kids.scholastic.co.uk/authors/6817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3.jpeg"/><Relationship Id="rId7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jpe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8045422F-7258-40AC-BD2E-2469AA4489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82" name="Rectangle 81">
            <a:extLst>
              <a:ext uri="{FF2B5EF4-FFF2-40B4-BE49-F238E27FC236}">
                <a16:creationId xmlns:a16="http://schemas.microsoft.com/office/drawing/2014/main" id="{2644B391-9BFE-445C-A9EC-F544BB85F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5067" y="1808532"/>
            <a:ext cx="5452527" cy="324093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80F26E69-87D9-4655-AE7B-280A87AA3C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61010" y="1975104"/>
            <a:ext cx="5120640" cy="2907792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33793" y="2355458"/>
            <a:ext cx="4775075" cy="1630907"/>
          </a:xfrm>
        </p:spPr>
        <p:txBody>
          <a:bodyPr rtlCol="0">
            <a:normAutofit/>
          </a:bodyPr>
          <a:lstStyle/>
          <a:p>
            <a:pPr rtl="0"/>
            <a:r>
              <a:rPr lang="en-gb" sz="4400" dirty="0">
                <a:solidFill>
                  <a:schemeClr val="tx1"/>
                </a:solidFill>
              </a:rPr>
              <a:t>Guess the Authors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722DDC-8EEE-4A06-8DFE-B44871EAA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33793" y="3995988"/>
            <a:ext cx="4775075" cy="559656"/>
          </a:xfrm>
        </p:spPr>
        <p:txBody>
          <a:bodyPr rtlCol="0">
            <a:normAutofit/>
          </a:bodyPr>
          <a:lstStyle/>
          <a:p>
            <a:pPr rtl="0">
              <a:spcAft>
                <a:spcPts val="600"/>
              </a:spcAft>
            </a:pPr>
            <a:r>
              <a:rPr lang="en-gb" dirty="0">
                <a:solidFill>
                  <a:schemeClr val="tx1"/>
                </a:solidFill>
              </a:rPr>
              <a:t>Monday 8</a:t>
            </a:r>
            <a:r>
              <a:rPr lang="en-gb" baseline="30000" dirty="0">
                <a:solidFill>
                  <a:schemeClr val="tx1"/>
                </a:solidFill>
              </a:rPr>
              <a:t>th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>
                <a:solidFill>
                  <a:schemeClr val="tx1"/>
                </a:solidFill>
              </a:rPr>
              <a:t>S</a:t>
            </a:r>
            <a:r>
              <a:rPr lang="en-gb" dirty="0">
                <a:solidFill>
                  <a:schemeClr val="tx1"/>
                </a:solidFill>
              </a:rPr>
              <a:t>eptember 2024</a:t>
            </a:r>
          </a:p>
        </p:txBody>
      </p:sp>
      <p:pic>
        <p:nvPicPr>
          <p:cNvPr id="7" name="Picture 6" descr="See the source image">
            <a:extLst>
              <a:ext uri="{FF2B5EF4-FFF2-40B4-BE49-F238E27FC236}">
                <a16:creationId xmlns:a16="http://schemas.microsoft.com/office/drawing/2014/main" id="{C3C97948-A090-440C-94CF-128A77DA4949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9458" y="249648"/>
            <a:ext cx="1476272" cy="1309247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141BA40-E89F-420C-A4B7-2ADFAC494F8F}"/>
              </a:ext>
            </a:extLst>
          </p:cNvPr>
          <p:cNvSpPr txBox="1"/>
          <p:nvPr/>
        </p:nvSpPr>
        <p:spPr>
          <a:xfrm>
            <a:off x="2006600" y="5769068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4"/>
              </a:rPr>
              <a:t>https://clubs-kids.scholastic.co.uk/authors/6817</a:t>
            </a:r>
            <a:endParaRPr lang="en-US" dirty="0"/>
          </a:p>
          <a:p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CECD5DF-EAD3-4A16-B8B1-B83986E2AF4C}"/>
              </a:ext>
            </a:extLst>
          </p:cNvPr>
          <p:cNvSpPr txBox="1"/>
          <p:nvPr/>
        </p:nvSpPr>
        <p:spPr>
          <a:xfrm>
            <a:off x="1642534" y="6230733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5"/>
              </a:rPr>
              <a:t>https://www.youtube.com/watch?v=-EM8K6MEA-8</a:t>
            </a:r>
            <a:endParaRPr lang="en-US" dirty="0"/>
          </a:p>
          <a:p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E1E4715-D054-4EAC-8A26-D0B2035BB32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0347" y="342999"/>
            <a:ext cx="4344392" cy="508308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3F493E2-BC70-45D4-AA4F-5C0E314E3E4F}"/>
              </a:ext>
            </a:extLst>
          </p:cNvPr>
          <p:cNvSpPr txBox="1"/>
          <p:nvPr/>
        </p:nvSpPr>
        <p:spPr>
          <a:xfrm>
            <a:off x="3938461" y="323935"/>
            <a:ext cx="609760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7"/>
              </a:rPr>
              <a:t>https://www.youtube.com/watch?v=dx06uDuQlZE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42807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8045422F-7258-40AC-BD2E-2469AA4489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33793" y="2355458"/>
            <a:ext cx="4775075" cy="1630907"/>
          </a:xfrm>
          <a:solidFill>
            <a:srgbClr val="F8D22F"/>
          </a:solidFill>
        </p:spPr>
        <p:txBody>
          <a:bodyPr rtlCol="0">
            <a:normAutofit/>
          </a:bodyPr>
          <a:lstStyle/>
          <a:p>
            <a:pPr rtl="0"/>
            <a:r>
              <a:rPr lang="en-gb" sz="4400" dirty="0">
                <a:solidFill>
                  <a:schemeClr val="tx1"/>
                </a:solidFill>
              </a:rPr>
              <a:t>Cedars School Library 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722DDC-8EEE-4A06-8DFE-B44871EAA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33793" y="3995987"/>
            <a:ext cx="4775075" cy="2514879"/>
          </a:xfrm>
          <a:solidFill>
            <a:schemeClr val="accent6"/>
          </a:solidFill>
        </p:spPr>
        <p:txBody>
          <a:bodyPr rtlCol="0">
            <a:normAutofit/>
          </a:bodyPr>
          <a:lstStyle/>
          <a:p>
            <a:pPr rtl="0">
              <a:spcAft>
                <a:spcPts val="600"/>
              </a:spcAft>
            </a:pPr>
            <a:r>
              <a:rPr lang="en-GB" dirty="0" err="1">
                <a:solidFill>
                  <a:schemeClr val="tx1"/>
                </a:solidFill>
              </a:rPr>
              <a:t>Librray</a:t>
            </a:r>
            <a:r>
              <a:rPr lang="en-GB" dirty="0">
                <a:solidFill>
                  <a:schemeClr val="tx1"/>
                </a:solidFill>
              </a:rPr>
              <a:t> Monitors </a:t>
            </a:r>
          </a:p>
          <a:p>
            <a:pPr rtl="0">
              <a:spcAft>
                <a:spcPts val="600"/>
              </a:spcAft>
            </a:pPr>
            <a:r>
              <a:rPr lang="en-gb" dirty="0">
                <a:solidFill>
                  <a:schemeClr val="tx1"/>
                </a:solidFill>
              </a:rPr>
              <a:t>Lunch Time Reading Buddies</a:t>
            </a:r>
          </a:p>
          <a:p>
            <a:pPr rtl="0">
              <a:spcAft>
                <a:spcPts val="600"/>
              </a:spcAft>
            </a:pPr>
            <a:r>
              <a:rPr lang="en-gb" dirty="0">
                <a:solidFill>
                  <a:schemeClr val="tx1"/>
                </a:solidFill>
              </a:rPr>
              <a:t>Reading </a:t>
            </a:r>
            <a:r>
              <a:rPr lang="en-gb" dirty="0" err="1">
                <a:solidFill>
                  <a:schemeClr val="tx1"/>
                </a:solidFill>
              </a:rPr>
              <a:t>Anbvassadors</a:t>
            </a:r>
            <a:r>
              <a:rPr lang="en-gb" dirty="0">
                <a:solidFill>
                  <a:schemeClr val="tx1"/>
                </a:solidFill>
              </a:rPr>
              <a:t>  </a:t>
            </a:r>
          </a:p>
        </p:txBody>
      </p:sp>
      <p:pic>
        <p:nvPicPr>
          <p:cNvPr id="7" name="Picture 6" descr="See the source image">
            <a:extLst>
              <a:ext uri="{FF2B5EF4-FFF2-40B4-BE49-F238E27FC236}">
                <a16:creationId xmlns:a16="http://schemas.microsoft.com/office/drawing/2014/main" id="{233B0784-72D4-4662-8D1F-9B49B8D2D516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2266" y="540719"/>
            <a:ext cx="1476272" cy="130924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Image preview">
            <a:extLst>
              <a:ext uri="{FF2B5EF4-FFF2-40B4-BE49-F238E27FC236}">
                <a16:creationId xmlns:a16="http://schemas.microsoft.com/office/drawing/2014/main" id="{6455529C-11FE-4AEA-8033-CDDAD699BE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7329" y="193930"/>
            <a:ext cx="3111573" cy="4148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preview">
            <a:extLst>
              <a:ext uri="{FF2B5EF4-FFF2-40B4-BE49-F238E27FC236}">
                <a16:creationId xmlns:a16="http://schemas.microsoft.com/office/drawing/2014/main" id="{0C28C036-63BA-4848-8F7E-DEF3F62B12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288" y="1943947"/>
            <a:ext cx="3425189" cy="4566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Image preview">
            <a:extLst>
              <a:ext uri="{FF2B5EF4-FFF2-40B4-BE49-F238E27FC236}">
                <a16:creationId xmlns:a16="http://schemas.microsoft.com/office/drawing/2014/main" id="{12B6B961-67D3-4659-87A0-0DBED56A3E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1745" y="3995987"/>
            <a:ext cx="2153726" cy="2871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Image preview">
            <a:extLst>
              <a:ext uri="{FF2B5EF4-FFF2-40B4-BE49-F238E27FC236}">
                <a16:creationId xmlns:a16="http://schemas.microsoft.com/office/drawing/2014/main" id="{356C5CBA-1D77-4D67-A58F-CE444038D1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405" y="452387"/>
            <a:ext cx="1526807" cy="2035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21372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8045422F-7258-40AC-BD2E-2469AA4489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93463" y="2899898"/>
            <a:ext cx="4775075" cy="1630907"/>
          </a:xfrm>
          <a:solidFill>
            <a:schemeClr val="accent2">
              <a:lumMod val="60000"/>
              <a:lumOff val="40000"/>
            </a:schemeClr>
          </a:solidFill>
        </p:spPr>
        <p:txBody>
          <a:bodyPr rtlCol="0">
            <a:normAutofit/>
          </a:bodyPr>
          <a:lstStyle/>
          <a:p>
            <a:pPr rtl="0"/>
            <a:r>
              <a:rPr lang="en-gb" sz="4400" dirty="0">
                <a:solidFill>
                  <a:schemeClr val="tx1"/>
                </a:solidFill>
              </a:rPr>
              <a:t>Reading Sheds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722DDC-8EEE-4A06-8DFE-B44871EAA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93463" y="4432746"/>
            <a:ext cx="4775075" cy="2184679"/>
          </a:xfrm>
          <a:solidFill>
            <a:srgbClr val="FCF7F1"/>
          </a:solidFill>
        </p:spPr>
        <p:txBody>
          <a:bodyPr rtlCol="0">
            <a:normAutofit/>
          </a:bodyPr>
          <a:lstStyle/>
          <a:p>
            <a:pPr rtl="0">
              <a:spcAft>
                <a:spcPts val="600"/>
              </a:spcAft>
            </a:pPr>
            <a:r>
              <a:rPr lang="en-GB" dirty="0">
                <a:solidFill>
                  <a:schemeClr val="tx1"/>
                </a:solidFill>
              </a:rPr>
              <a:t>How will we look after them?</a:t>
            </a:r>
          </a:p>
          <a:p>
            <a:pPr rtl="0">
              <a:spcAft>
                <a:spcPts val="600"/>
              </a:spcAft>
            </a:pPr>
            <a:r>
              <a:rPr lang="en-GB" dirty="0">
                <a:solidFill>
                  <a:schemeClr val="tx1"/>
                </a:solidFill>
              </a:rPr>
              <a:t>Do we have monitors for the Reading Sheds?</a:t>
            </a:r>
          </a:p>
          <a:p>
            <a:pPr rtl="0">
              <a:spcAft>
                <a:spcPts val="600"/>
              </a:spcAft>
            </a:pPr>
            <a:r>
              <a:rPr lang="en-GB" dirty="0">
                <a:solidFill>
                  <a:schemeClr val="tx1"/>
                </a:solidFill>
              </a:rPr>
              <a:t>Leave the Reading shed tidy</a:t>
            </a:r>
          </a:p>
          <a:p>
            <a:pPr rtl="0">
              <a:spcAft>
                <a:spcPts val="600"/>
              </a:spcAft>
            </a:pPr>
            <a:endParaRPr lang="en-GB" dirty="0">
              <a:solidFill>
                <a:schemeClr val="tx1"/>
              </a:solidFill>
            </a:endParaRPr>
          </a:p>
          <a:p>
            <a:pPr rtl="0">
              <a:spcAft>
                <a:spcPts val="600"/>
              </a:spcAft>
            </a:pP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5" name="Picture 4" descr="See the source image">
            <a:extLst>
              <a:ext uri="{FF2B5EF4-FFF2-40B4-BE49-F238E27FC236}">
                <a16:creationId xmlns:a16="http://schemas.microsoft.com/office/drawing/2014/main" id="{A6D0AB89-3BBF-4BD2-B8E1-22F78D5E4B45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2266" y="540719"/>
            <a:ext cx="1476272" cy="1309247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557BE90-9F6A-4A30-9F03-8E040A73F9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91841" y="603384"/>
            <a:ext cx="2594008" cy="1945506"/>
          </a:xfrm>
          <a:prstGeom prst="rect">
            <a:avLst/>
          </a:prstGeom>
        </p:spPr>
      </p:pic>
      <p:pic>
        <p:nvPicPr>
          <p:cNvPr id="1028" name="Picture 4" descr="Image preview">
            <a:extLst>
              <a:ext uri="{FF2B5EF4-FFF2-40B4-BE49-F238E27FC236}">
                <a16:creationId xmlns:a16="http://schemas.microsoft.com/office/drawing/2014/main" id="{CBB96909-C0ED-44E9-A2EC-8263F16069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3715352"/>
            <a:ext cx="2356986" cy="314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preview">
            <a:extLst>
              <a:ext uri="{FF2B5EF4-FFF2-40B4-BE49-F238E27FC236}">
                <a16:creationId xmlns:a16="http://schemas.microsoft.com/office/drawing/2014/main" id="{EDE0BB21-982F-4892-B825-DDD0F75CCA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410" y="3049494"/>
            <a:ext cx="2856372" cy="3808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preview">
            <a:extLst>
              <a:ext uri="{FF2B5EF4-FFF2-40B4-BE49-F238E27FC236}">
                <a16:creationId xmlns:a16="http://schemas.microsoft.com/office/drawing/2014/main" id="{2C964C18-0540-4051-B336-03032D46141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881"/>
          <a:stretch/>
        </p:blipFill>
        <p:spPr bwMode="auto">
          <a:xfrm>
            <a:off x="2871795" y="379516"/>
            <a:ext cx="3085719" cy="3049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mage preview">
            <a:extLst>
              <a:ext uri="{FF2B5EF4-FFF2-40B4-BE49-F238E27FC236}">
                <a16:creationId xmlns:a16="http://schemas.microsoft.com/office/drawing/2014/main" id="{EF60E558-3EBC-4185-8CC9-4360731643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1829" y="279133"/>
            <a:ext cx="1851660" cy="246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14156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8045422F-7258-40AC-BD2E-2469AA4489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1" y="0"/>
            <a:ext cx="12191979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43709" y="184913"/>
            <a:ext cx="10187709" cy="1630907"/>
          </a:xfrm>
          <a:solidFill>
            <a:schemeClr val="accent2">
              <a:lumMod val="60000"/>
              <a:lumOff val="40000"/>
            </a:schemeClr>
          </a:solidFill>
        </p:spPr>
        <p:txBody>
          <a:bodyPr rtlCol="0">
            <a:normAutofit/>
          </a:bodyPr>
          <a:lstStyle/>
          <a:p>
            <a:pPr rtl="0"/>
            <a:r>
              <a:rPr lang="en-GB" sz="4400" dirty="0">
                <a:solidFill>
                  <a:schemeClr val="tx1"/>
                </a:solidFill>
              </a:rPr>
              <a:t>M</a:t>
            </a:r>
            <a:r>
              <a:rPr lang="en-gb" sz="4400" dirty="0">
                <a:solidFill>
                  <a:schemeClr val="tx1"/>
                </a:solidFill>
              </a:rPr>
              <a:t>eet the Authors </a:t>
            </a:r>
          </a:p>
        </p:txBody>
      </p:sp>
      <p:pic>
        <p:nvPicPr>
          <p:cNvPr id="9" name="Picture 6" descr="Image preview">
            <a:extLst>
              <a:ext uri="{FF2B5EF4-FFF2-40B4-BE49-F238E27FC236}">
                <a16:creationId xmlns:a16="http://schemas.microsoft.com/office/drawing/2014/main" id="{226718AB-C050-4311-A792-19EB659A00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490" y="2237596"/>
            <a:ext cx="2716491" cy="3502142"/>
          </a:xfrm>
          <a:prstGeom prst="rect">
            <a:avLst/>
          </a:prstGeom>
          <a:noFill/>
          <a:ln w="76200"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Image preview">
            <a:extLst>
              <a:ext uri="{FF2B5EF4-FFF2-40B4-BE49-F238E27FC236}">
                <a16:creationId xmlns:a16="http://schemas.microsoft.com/office/drawing/2014/main" id="{6C8B3B26-E564-46A6-BD4D-444340CBB1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3090" y="2227600"/>
            <a:ext cx="2641600" cy="3522133"/>
          </a:xfrm>
          <a:prstGeom prst="rect">
            <a:avLst/>
          </a:prstGeom>
          <a:noFill/>
          <a:ln w="76200"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46D116EE-5D0A-420C-A682-24A60B7E07BB}"/>
              </a:ext>
            </a:extLst>
          </p:cNvPr>
          <p:cNvGrpSpPr/>
          <p:nvPr/>
        </p:nvGrpSpPr>
        <p:grpSpPr>
          <a:xfrm>
            <a:off x="6911656" y="2517779"/>
            <a:ext cx="5067908" cy="3085889"/>
            <a:chOff x="-66541" y="4217270"/>
            <a:chExt cx="4336181" cy="2461442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6F2F391-A555-4A7A-8577-60A64B9AE9F6}"/>
                </a:ext>
              </a:extLst>
            </p:cNvPr>
            <p:cNvSpPr txBox="1"/>
            <p:nvPr/>
          </p:nvSpPr>
          <p:spPr>
            <a:xfrm>
              <a:off x="-66541" y="4591994"/>
              <a:ext cx="2571822" cy="2086718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en-US" sz="1600" b="0" i="0" dirty="0">
                  <a:solidFill>
                    <a:srgbClr val="141414"/>
                  </a:solidFill>
                  <a:effectLst/>
                  <a:latin typeface="ReithSans"/>
                </a:rPr>
                <a:t>The job of the Children's Laureate is to get children excited about books, reading and writing!</a:t>
              </a:r>
            </a:p>
            <a:p>
              <a:pPr algn="ctr"/>
              <a:r>
                <a:rPr lang="en-US" sz="1600" b="0" i="0" dirty="0">
                  <a:solidFill>
                    <a:srgbClr val="202124"/>
                  </a:solidFill>
                  <a:effectLst/>
                  <a:latin typeface="Google Sans"/>
                </a:rPr>
                <a:t>British children's author </a:t>
              </a:r>
              <a:r>
                <a:rPr lang="en-US" sz="1600" b="0" i="0" dirty="0">
                  <a:solidFill>
                    <a:srgbClr val="040C28"/>
                  </a:solidFill>
                  <a:effectLst/>
                  <a:latin typeface="Google Sans"/>
                </a:rPr>
                <a:t>Frank Cottrell-Boyce</a:t>
              </a:r>
              <a:r>
                <a:rPr lang="en-US" sz="1600" b="0" i="0" dirty="0">
                  <a:solidFill>
                    <a:srgbClr val="202124"/>
                  </a:solidFill>
                  <a:effectLst/>
                  <a:latin typeface="Google Sans"/>
                </a:rPr>
                <a:t> has been named the Children's Laureate for 2024-2026. The special role is awarded every two years to a well-known writer or illustrator in recognition of their talent</a:t>
              </a:r>
              <a:r>
                <a:rPr lang="en-US" sz="2000" b="0" i="0" dirty="0">
                  <a:solidFill>
                    <a:srgbClr val="202124"/>
                  </a:solidFill>
                  <a:effectLst/>
                  <a:latin typeface="Google Sans"/>
                </a:rPr>
                <a:t>.</a:t>
              </a:r>
              <a:endParaRPr lang="en-US" sz="2000" dirty="0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53B4678-DF83-4C5D-94C5-96B6C09E339D}"/>
                </a:ext>
              </a:extLst>
            </p:cNvPr>
            <p:cNvSpPr txBox="1"/>
            <p:nvPr/>
          </p:nvSpPr>
          <p:spPr>
            <a:xfrm>
              <a:off x="-66541" y="4264807"/>
              <a:ext cx="2941458" cy="294596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l" fontAlgn="base"/>
              <a:r>
                <a:rPr lang="en-US" b="1" i="0" dirty="0">
                  <a:solidFill>
                    <a:srgbClr val="141414"/>
                  </a:solidFill>
                  <a:effectLst/>
                  <a:latin typeface="ReithSans"/>
                </a:rPr>
                <a:t>UK Children's Laureate:</a:t>
              </a: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1ABD28AF-F92C-41BA-A686-A1D9EAE0F0C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490212" y="4217270"/>
              <a:ext cx="1779427" cy="1181145"/>
            </a:xfrm>
            <a:prstGeom prst="rect">
              <a:avLst/>
            </a:prstGeom>
            <a:grpFill/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281DAB53-5F59-44AE-AF5F-5F83FD3377B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490212" y="5421538"/>
              <a:ext cx="1779428" cy="1171004"/>
            </a:xfrm>
            <a:prstGeom prst="rect">
              <a:avLst/>
            </a:prstGeom>
            <a:grpFill/>
          </p:spPr>
        </p:pic>
      </p:grpSp>
      <p:pic>
        <p:nvPicPr>
          <p:cNvPr id="16" name="Picture 15" descr="See the source image">
            <a:extLst>
              <a:ext uri="{FF2B5EF4-FFF2-40B4-BE49-F238E27FC236}">
                <a16:creationId xmlns:a16="http://schemas.microsoft.com/office/drawing/2014/main" id="{244154F8-A282-4AD0-AB68-A7180AEBC9F3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3439" y="315968"/>
            <a:ext cx="1476272" cy="130924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12563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8045422F-7258-40AC-BD2E-2469AA4489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772400" y="318787"/>
            <a:ext cx="4228684" cy="2551413"/>
          </a:xfrm>
          <a:solidFill>
            <a:schemeClr val="tx1"/>
          </a:solidFill>
        </p:spPr>
        <p:txBody>
          <a:bodyPr rtlCol="0">
            <a:normAutofit/>
          </a:bodyPr>
          <a:lstStyle/>
          <a:p>
            <a:pPr rtl="0"/>
            <a:r>
              <a:rPr lang="en-gb" sz="4400" dirty="0">
                <a:solidFill>
                  <a:schemeClr val="bg1"/>
                </a:solidFill>
              </a:rPr>
              <a:t>Guess the Author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29A9531-7E3C-4228-8335-A8D63CF168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916" y="318787"/>
            <a:ext cx="7458705" cy="622594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BA551F6-2473-4E54-9864-4CE04CD1EE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6333" y="635000"/>
            <a:ext cx="2235200" cy="322580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CBCBBA59-AC85-41F2-BF12-423A6CF5447E}"/>
              </a:ext>
            </a:extLst>
          </p:cNvPr>
          <p:cNvSpPr/>
          <p:nvPr/>
        </p:nvSpPr>
        <p:spPr>
          <a:xfrm>
            <a:off x="2464002" y="900413"/>
            <a:ext cx="931131" cy="2878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67483BAF-7742-4A8B-B778-794D294F8F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83314" y="2929467"/>
            <a:ext cx="4006856" cy="3678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7320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8045422F-7258-40AC-BD2E-2469AA4489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772400" y="318787"/>
            <a:ext cx="4228684" cy="2551413"/>
          </a:xfrm>
          <a:solidFill>
            <a:schemeClr val="tx1"/>
          </a:solidFill>
        </p:spPr>
        <p:txBody>
          <a:bodyPr rtlCol="0">
            <a:normAutofit/>
          </a:bodyPr>
          <a:lstStyle/>
          <a:p>
            <a:pPr rtl="0"/>
            <a:r>
              <a:rPr lang="en-gb" sz="4400" dirty="0">
                <a:solidFill>
                  <a:schemeClr val="bg1"/>
                </a:solidFill>
              </a:rPr>
              <a:t>Guess the Author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5E8C19F-D108-474E-A5AE-4729CF9665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399" y="1318226"/>
            <a:ext cx="6857143" cy="454285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7771685-DDCF-43AB-BB59-76205041EB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9013" y="1188280"/>
            <a:ext cx="2235200" cy="322580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6D33D5A9-27F0-49D2-9EBE-728ADB5AFA27}"/>
              </a:ext>
            </a:extLst>
          </p:cNvPr>
          <p:cNvSpPr/>
          <p:nvPr/>
        </p:nvSpPr>
        <p:spPr>
          <a:xfrm>
            <a:off x="2887640" y="1594493"/>
            <a:ext cx="1210227" cy="2878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70F1CC4-62D6-4F46-8E95-69C0EB76F3A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19842" y="2357456"/>
            <a:ext cx="4542857" cy="4466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8045422F-7258-40AC-BD2E-2469AA4489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772400" y="318787"/>
            <a:ext cx="4228684" cy="2551413"/>
          </a:xfrm>
          <a:solidFill>
            <a:schemeClr val="tx1"/>
          </a:solidFill>
        </p:spPr>
        <p:txBody>
          <a:bodyPr rtlCol="0">
            <a:normAutofit/>
          </a:bodyPr>
          <a:lstStyle/>
          <a:p>
            <a:pPr rtl="0"/>
            <a:r>
              <a:rPr lang="en-gb" sz="4400" dirty="0">
                <a:solidFill>
                  <a:schemeClr val="bg1"/>
                </a:solidFill>
              </a:rPr>
              <a:t>Guess the Author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D33D5A9-27F0-49D2-9EBE-728ADB5AFA27}"/>
              </a:ext>
            </a:extLst>
          </p:cNvPr>
          <p:cNvSpPr/>
          <p:nvPr/>
        </p:nvSpPr>
        <p:spPr>
          <a:xfrm>
            <a:off x="2519577" y="1775416"/>
            <a:ext cx="931131" cy="2878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CC99CE5-11D8-40C6-92A8-4996AED703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462" y="376964"/>
            <a:ext cx="6857143" cy="631428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162E131-4EF7-42D2-958C-EF2C9F1C8B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596" y="291373"/>
            <a:ext cx="2235200" cy="32258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55EC93D2-0D6E-475D-B537-A394FFB83065}"/>
              </a:ext>
            </a:extLst>
          </p:cNvPr>
          <p:cNvSpPr/>
          <p:nvPr/>
        </p:nvSpPr>
        <p:spPr>
          <a:xfrm>
            <a:off x="2781929" y="446149"/>
            <a:ext cx="1832403" cy="2878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4" name="Picture 6" descr="Julia Donaldson and Axel Scheffler Pack">
            <a:extLst>
              <a:ext uri="{FF2B5EF4-FFF2-40B4-BE49-F238E27FC236}">
                <a16:creationId xmlns:a16="http://schemas.microsoft.com/office/drawing/2014/main" id="{D259CD0B-01A0-4049-846A-B743EE74D7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8047" y="2350262"/>
            <a:ext cx="4400550" cy="440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23268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8045422F-7258-40AC-BD2E-2469AA4489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1" y="0"/>
            <a:ext cx="12191979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772400" y="318787"/>
            <a:ext cx="4228684" cy="2551413"/>
          </a:xfrm>
          <a:solidFill>
            <a:schemeClr val="tx1"/>
          </a:solidFill>
        </p:spPr>
        <p:txBody>
          <a:bodyPr rtlCol="0">
            <a:normAutofit/>
          </a:bodyPr>
          <a:lstStyle/>
          <a:p>
            <a:pPr rtl="0"/>
            <a:r>
              <a:rPr lang="en-gb" sz="4400" dirty="0">
                <a:solidFill>
                  <a:schemeClr val="bg1"/>
                </a:solidFill>
              </a:rPr>
              <a:t>Guess the Author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5AA5282-736D-4F46-ABCA-811C37B3B3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859" y="443943"/>
            <a:ext cx="6866667" cy="351428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0AAD882-3C89-4DD5-8981-32FE609193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5859" y="590082"/>
            <a:ext cx="2534608" cy="275369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7E70002-4871-45EA-BAD0-2D56569B76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60120" y="2201086"/>
            <a:ext cx="3714286" cy="4504762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F4467BCA-2D63-42CE-B6B1-7C4D29069446}"/>
              </a:ext>
            </a:extLst>
          </p:cNvPr>
          <p:cNvSpPr/>
          <p:nvPr/>
        </p:nvSpPr>
        <p:spPr>
          <a:xfrm>
            <a:off x="3440341" y="793282"/>
            <a:ext cx="2147659" cy="2878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4087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8045422F-7258-40AC-BD2E-2469AA4489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1" y="0"/>
            <a:ext cx="12191979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772400" y="318787"/>
            <a:ext cx="4228684" cy="2551413"/>
          </a:xfrm>
          <a:solidFill>
            <a:schemeClr val="tx1"/>
          </a:solidFill>
        </p:spPr>
        <p:txBody>
          <a:bodyPr rtlCol="0">
            <a:normAutofit/>
          </a:bodyPr>
          <a:lstStyle/>
          <a:p>
            <a:pPr rtl="0"/>
            <a:r>
              <a:rPr lang="en-gb" sz="4400" dirty="0">
                <a:solidFill>
                  <a:schemeClr val="bg1"/>
                </a:solidFill>
              </a:rPr>
              <a:t>Guess the Author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F59CBAC-286A-467E-965A-F8BF7477A7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11360" y="3029588"/>
            <a:ext cx="3950764" cy="366901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5203855-0151-48FC-93C7-C7FB8A3E2A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601" y="2212648"/>
            <a:ext cx="6847619" cy="322857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349A35C-73E4-4EFA-BEF1-3C07445B02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937" y="2450084"/>
            <a:ext cx="2534608" cy="2753698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C8E22987-9243-4A17-B86B-C2C2844C9F2D}"/>
              </a:ext>
            </a:extLst>
          </p:cNvPr>
          <p:cNvSpPr/>
          <p:nvPr/>
        </p:nvSpPr>
        <p:spPr>
          <a:xfrm>
            <a:off x="3120723" y="2474395"/>
            <a:ext cx="2147659" cy="2878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20484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8045422F-7258-40AC-BD2E-2469AA4489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1" y="0"/>
            <a:ext cx="12191979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772400" y="318787"/>
            <a:ext cx="4228684" cy="2551413"/>
          </a:xfrm>
          <a:solidFill>
            <a:schemeClr val="tx1"/>
          </a:solidFill>
        </p:spPr>
        <p:txBody>
          <a:bodyPr rtlCol="0">
            <a:normAutofit/>
          </a:bodyPr>
          <a:lstStyle/>
          <a:p>
            <a:pPr rtl="0"/>
            <a:r>
              <a:rPr lang="en-gb" sz="4400" dirty="0">
                <a:solidFill>
                  <a:schemeClr val="bg1"/>
                </a:solidFill>
              </a:rPr>
              <a:t>Guess the Author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DF9298E-B782-49BA-A4C1-7D7AB3E0D7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366" y="142424"/>
            <a:ext cx="6923809" cy="433333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3A84151-F0B8-4F42-90B7-A7F7577C7E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003" y="404724"/>
            <a:ext cx="2534608" cy="2753698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70DE0F07-25D7-4870-B5B4-AB2D39D84DC5}"/>
              </a:ext>
            </a:extLst>
          </p:cNvPr>
          <p:cNvSpPr/>
          <p:nvPr/>
        </p:nvSpPr>
        <p:spPr>
          <a:xfrm>
            <a:off x="2619440" y="404724"/>
            <a:ext cx="2147659" cy="2878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43EB3CD-674C-48F0-BA25-7AFCE4B3937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06849" y="2309091"/>
            <a:ext cx="2994235" cy="319671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EFF4CBE-90C2-4B2F-B288-9298BB58A5F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4646" y="3907448"/>
            <a:ext cx="3555508" cy="2914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74205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FIVE">
      <a:dk1>
        <a:sysClr val="windowText" lastClr="000000"/>
      </a:dk1>
      <a:lt1>
        <a:sysClr val="window" lastClr="FFFFFF"/>
      </a:lt1>
      <a:dk2>
        <a:srgbClr val="505046"/>
      </a:dk2>
      <a:lt2>
        <a:srgbClr val="F5F6F4"/>
      </a:lt2>
      <a:accent1>
        <a:srgbClr val="57903F"/>
      </a:accent1>
      <a:accent2>
        <a:srgbClr val="F03F2B"/>
      </a:accent2>
      <a:accent3>
        <a:srgbClr val="3488A0"/>
      </a:accent3>
      <a:accent4>
        <a:srgbClr val="F8D22F"/>
      </a:accent4>
      <a:accent5>
        <a:srgbClr val="5CC6D6"/>
      </a:accent5>
      <a:accent6>
        <a:srgbClr val="B8D233"/>
      </a:accent6>
      <a:hlink>
        <a:srgbClr val="00B0F0"/>
      </a:hlink>
      <a:folHlink>
        <a:srgbClr val="B2B2B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41799139_TF78438558" id="{0BED6512-3D0D-4F75-AB59-5444160ED234}" vid="{29214CBE-E8BC-4FF0-A7D0-03F1D555779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{2A6588F1-5B8B-484F-97B9-63D662C19078}tf78438558_win32</Template>
  <TotalTime>275</TotalTime>
  <Words>157</Words>
  <Application>Microsoft Office PowerPoint</Application>
  <PresentationFormat>Widescreen</PresentationFormat>
  <Paragraphs>23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Century Gothic</vt:lpstr>
      <vt:lpstr>Garamond</vt:lpstr>
      <vt:lpstr>Google Sans</vt:lpstr>
      <vt:lpstr>ReithSans</vt:lpstr>
      <vt:lpstr>SavonVTI</vt:lpstr>
      <vt:lpstr>Guess the Authors </vt:lpstr>
      <vt:lpstr>Cedars School Library  </vt:lpstr>
      <vt:lpstr>Reading Sheds </vt:lpstr>
      <vt:lpstr>Meet the Authors </vt:lpstr>
      <vt:lpstr>Guess the Author </vt:lpstr>
      <vt:lpstr>Guess the Author </vt:lpstr>
      <vt:lpstr>Guess the Author </vt:lpstr>
      <vt:lpstr>Guess the Author </vt:lpstr>
      <vt:lpstr>Guess the Author </vt:lpstr>
      <vt:lpstr>Guess the Author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Guess the Authors</dc:title>
  <dc:creator>F Esat</dc:creator>
  <cp:lastModifiedBy>F Esat</cp:lastModifiedBy>
  <cp:revision>11</cp:revision>
  <dcterms:created xsi:type="dcterms:W3CDTF">2024-09-05T08:43:31Z</dcterms:created>
  <dcterms:modified xsi:type="dcterms:W3CDTF">2024-09-06T14:54:08Z</dcterms:modified>
</cp:coreProperties>
</file>