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56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FAA92-D43A-4B74-A1AC-D58A5CF7CDDA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3ED13-1B5B-4852-A934-8FCDA63F0A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008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FAA92-D43A-4B74-A1AC-D58A5CF7CDDA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3ED13-1B5B-4852-A934-8FCDA63F0A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8680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FAA92-D43A-4B74-A1AC-D58A5CF7CDDA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3ED13-1B5B-4852-A934-8FCDA63F0A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713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FAA92-D43A-4B74-A1AC-D58A5CF7CDDA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3ED13-1B5B-4852-A934-8FCDA63F0A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39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FAA92-D43A-4B74-A1AC-D58A5CF7CDDA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3ED13-1B5B-4852-A934-8FCDA63F0A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409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FAA92-D43A-4B74-A1AC-D58A5CF7CDDA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3ED13-1B5B-4852-A934-8FCDA63F0A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954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FAA92-D43A-4B74-A1AC-D58A5CF7CDDA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3ED13-1B5B-4852-A934-8FCDA63F0A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819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FAA92-D43A-4B74-A1AC-D58A5CF7CDDA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3ED13-1B5B-4852-A934-8FCDA63F0A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54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FAA92-D43A-4B74-A1AC-D58A5CF7CDDA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3ED13-1B5B-4852-A934-8FCDA63F0A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856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FAA92-D43A-4B74-A1AC-D58A5CF7CDDA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3ED13-1B5B-4852-A934-8FCDA63F0A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600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FAA92-D43A-4B74-A1AC-D58A5CF7CDDA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3ED13-1B5B-4852-A934-8FCDA63F0A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938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FAA92-D43A-4B74-A1AC-D58A5CF7CDDA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63ED13-1B5B-4852-A934-8FCDA63F0A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544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openxmlformats.org/officeDocument/2006/relationships/slideLayout" Target="../slideLayouts/slideLayout1.xml"/><Relationship Id="rId3" Type="http://schemas.microsoft.com/office/2007/relationships/media" Target="../media/media2.wav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5" Type="http://schemas.microsoft.com/office/2007/relationships/media" Target="../media/media3.wav"/><Relationship Id="rId15" Type="http://schemas.openxmlformats.org/officeDocument/2006/relationships/image" Target="../media/image2.png"/><Relationship Id="rId10" Type="http://schemas.openxmlformats.org/officeDocument/2006/relationships/audio" Target="../media/media5.wav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63688" y="299088"/>
            <a:ext cx="5756176" cy="1296144"/>
          </a:xfrm>
        </p:spPr>
        <p:txBody>
          <a:bodyPr>
            <a:normAutofit/>
          </a:bodyPr>
          <a:lstStyle/>
          <a:p>
            <a:r>
              <a:rPr lang="en-GB" sz="60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poisson</a:t>
            </a:r>
            <a:r>
              <a:rPr lang="en-GB" sz="6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60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d’avril</a:t>
            </a:r>
            <a:endParaRPr lang="en-GB" sz="6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7680951" y="548680"/>
            <a:ext cx="609600" cy="609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322871" y="4437111"/>
            <a:ext cx="93610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 err="1">
                <a:solidFill>
                  <a:srgbClr val="7030A0"/>
                </a:solidFill>
                <a:latin typeface="Comic Sans MS" panose="030F0702030302020204" pitchFamily="66" charset="0"/>
              </a:rPr>
              <a:t>i</a:t>
            </a:r>
            <a:endParaRPr lang="en-GB" sz="96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899592" y="1595232"/>
            <a:ext cx="136815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solidFill>
                  <a:srgbClr val="7030A0"/>
                </a:solidFill>
                <a:latin typeface="Comic Sans MS" panose="030F0702030302020204" pitchFamily="66" charset="0"/>
              </a:rPr>
              <a:t>oi</a:t>
            </a:r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419684" y="1556791"/>
            <a:ext cx="165618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solidFill>
                  <a:srgbClr val="7030A0"/>
                </a:solidFill>
                <a:latin typeface="Comic Sans MS" panose="030F0702030302020204" pitchFamily="66" charset="0"/>
              </a:rPr>
              <a:t>on</a:t>
            </a:r>
          </a:p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139952" y="4653136"/>
            <a:ext cx="129614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>
                <a:solidFill>
                  <a:srgbClr val="7030A0"/>
                </a:solidFill>
                <a:latin typeface="Comic Sans MS" panose="030F0702030302020204" pitchFamily="66" charset="0"/>
              </a:rPr>
              <a:t>r</a:t>
            </a:r>
          </a:p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4437112"/>
            <a:ext cx="172819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>
                <a:solidFill>
                  <a:srgbClr val="7030A0"/>
                </a:solidFill>
                <a:latin typeface="Comic Sans MS" panose="030F0702030302020204" pitchFamily="66" charset="0"/>
              </a:rPr>
              <a:t>a</a:t>
            </a:r>
          </a:p>
          <a:p>
            <a:endParaRPr lang="en-GB" dirty="0"/>
          </a:p>
        </p:txBody>
      </p:sp>
      <p:sp>
        <p:nvSpPr>
          <p:cNvPr id="10" name="Subtitle 9"/>
          <p:cNvSpPr>
            <a:spLocks noGrp="1"/>
          </p:cNvSpPr>
          <p:nvPr>
            <p:ph type="subTitle" idx="1"/>
          </p:nvPr>
        </p:nvSpPr>
        <p:spPr>
          <a:xfrm>
            <a:off x="1316449" y="3209895"/>
            <a:ext cx="6400800" cy="1752600"/>
          </a:xfrm>
        </p:spPr>
        <p:txBody>
          <a:bodyPr/>
          <a:lstStyle/>
          <a:p>
            <a:r>
              <a:rPr lang="en-GB" b="1" dirty="0">
                <a:solidFill>
                  <a:srgbClr val="7030A0"/>
                </a:solidFill>
              </a:rPr>
              <a:t>Practise saying the sounds then say the words.</a:t>
            </a:r>
          </a:p>
        </p:txBody>
      </p:sp>
      <p:pic>
        <p:nvPicPr>
          <p:cNvPr id="11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2267744" y="2175320"/>
            <a:ext cx="609600" cy="609600"/>
          </a:xfrm>
          <a:prstGeom prst="rect">
            <a:avLst/>
          </a:prstGeom>
        </p:spPr>
      </p:pic>
      <p:pic>
        <p:nvPicPr>
          <p:cNvPr id="12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7018071" y="2175320"/>
            <a:ext cx="609600" cy="609600"/>
          </a:xfrm>
          <a:prstGeom prst="rect">
            <a:avLst/>
          </a:prstGeom>
        </p:spPr>
      </p:pic>
      <p:pic>
        <p:nvPicPr>
          <p:cNvPr id="13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962944" y="4966865"/>
            <a:ext cx="609600" cy="609600"/>
          </a:xfrm>
          <a:prstGeom prst="rect">
            <a:avLst/>
          </a:prstGeom>
        </p:spPr>
      </p:pic>
      <p:pic>
        <p:nvPicPr>
          <p:cNvPr id="16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5131296" y="5360441"/>
            <a:ext cx="609600" cy="609600"/>
          </a:xfrm>
          <a:prstGeom prst="rect">
            <a:avLst/>
          </a:prstGeom>
        </p:spPr>
      </p:pic>
      <p:pic>
        <p:nvPicPr>
          <p:cNvPr id="17" name="Recorded Sound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8172400" y="4975951"/>
            <a:ext cx="609600" cy="6096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28" y="334367"/>
            <a:ext cx="2047042" cy="1582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4835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4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37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50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48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060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2750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16</Words>
  <Application>Microsoft Office PowerPoint</Application>
  <PresentationFormat>On-screen Show (4:3)</PresentationFormat>
  <Paragraphs>7</Paragraphs>
  <Slides>1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Comic Sans MS</vt:lpstr>
      <vt:lpstr>Office Theme</vt:lpstr>
      <vt:lpstr>poisson d’avril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poisson d’avril</dc:title>
  <dc:creator>Corporate Edition</dc:creator>
  <cp:lastModifiedBy>Michael Harrison</cp:lastModifiedBy>
  <cp:revision>3</cp:revision>
  <dcterms:created xsi:type="dcterms:W3CDTF">2020-03-31T20:47:22Z</dcterms:created>
  <dcterms:modified xsi:type="dcterms:W3CDTF">2022-10-12T13:31:32Z</dcterms:modified>
</cp:coreProperties>
</file>