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45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855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318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37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047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539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82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588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11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66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0C782-E4DA-4A22-8344-45523112FB2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6A160-374B-472E-949A-717B4578A0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24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3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4.wav"/><Relationship Id="rId5" Type="http://schemas.microsoft.com/office/2007/relationships/media" Target="../media/media4.wav"/><Relationship Id="rId10" Type="http://schemas.openxmlformats.org/officeDocument/2006/relationships/image" Target="../media/image3.png"/><Relationship Id="rId4" Type="http://schemas.openxmlformats.org/officeDocument/2006/relationships/audio" Target="../media/media3.wav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school-radio/primary-school-songs-apres-la-pluie/zndgvk7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Il </a:t>
            </a:r>
            <a:r>
              <a:rPr lang="en-GB" sz="8000" dirty="0" err="1">
                <a:latin typeface="Comic Sans MS" panose="030F0702030302020204" pitchFamily="66" charset="0"/>
              </a:rPr>
              <a:t>pleut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4" name="Teardrop 3"/>
          <p:cNvSpPr/>
          <p:nvPr/>
        </p:nvSpPr>
        <p:spPr>
          <a:xfrm rot="18540466">
            <a:off x="1036575" y="2757849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ardrop 4"/>
          <p:cNvSpPr/>
          <p:nvPr/>
        </p:nvSpPr>
        <p:spPr>
          <a:xfrm rot="18540466">
            <a:off x="8013261" y="2148249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ardrop 5"/>
          <p:cNvSpPr/>
          <p:nvPr/>
        </p:nvSpPr>
        <p:spPr>
          <a:xfrm rot="18540466">
            <a:off x="6012161" y="590678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ardrop 6"/>
          <p:cNvSpPr/>
          <p:nvPr/>
        </p:nvSpPr>
        <p:spPr>
          <a:xfrm rot="18540466">
            <a:off x="2198650" y="553901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ardrop 7"/>
          <p:cNvSpPr/>
          <p:nvPr/>
        </p:nvSpPr>
        <p:spPr>
          <a:xfrm rot="18540466">
            <a:off x="7887210" y="42952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ardrop 8"/>
          <p:cNvSpPr/>
          <p:nvPr/>
        </p:nvSpPr>
        <p:spPr>
          <a:xfrm rot="18540466">
            <a:off x="3364453" y="334210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ardrop 9"/>
          <p:cNvSpPr/>
          <p:nvPr/>
        </p:nvSpPr>
        <p:spPr>
          <a:xfrm rot="18540466">
            <a:off x="4260913" y="5265823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ardrop 10"/>
          <p:cNvSpPr/>
          <p:nvPr/>
        </p:nvSpPr>
        <p:spPr>
          <a:xfrm rot="18540466">
            <a:off x="14117" y="277127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ardrop 11"/>
          <p:cNvSpPr/>
          <p:nvPr/>
        </p:nvSpPr>
        <p:spPr>
          <a:xfrm rot="18540466">
            <a:off x="5197016" y="2456893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ardrop 12"/>
          <p:cNvSpPr/>
          <p:nvPr/>
        </p:nvSpPr>
        <p:spPr>
          <a:xfrm rot="18540466">
            <a:off x="696115" y="525809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ardrop 13"/>
          <p:cNvSpPr/>
          <p:nvPr/>
        </p:nvSpPr>
        <p:spPr>
          <a:xfrm rot="18540466">
            <a:off x="7501272" y="4898055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ardrop 14"/>
          <p:cNvSpPr/>
          <p:nvPr/>
        </p:nvSpPr>
        <p:spPr>
          <a:xfrm rot="18540466">
            <a:off x="6637177" y="86632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11865" y="16023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9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Il </a:t>
            </a:r>
            <a:r>
              <a:rPr lang="en-GB" sz="8000" dirty="0" err="1">
                <a:latin typeface="Comic Sans MS" panose="030F0702030302020204" pitchFamily="66" charset="0"/>
              </a:rPr>
              <a:t>pleut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4" name="Teardrop 3"/>
          <p:cNvSpPr/>
          <p:nvPr/>
        </p:nvSpPr>
        <p:spPr>
          <a:xfrm rot="18540466">
            <a:off x="1036575" y="2757849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ardrop 4"/>
          <p:cNvSpPr/>
          <p:nvPr/>
        </p:nvSpPr>
        <p:spPr>
          <a:xfrm rot="18540466">
            <a:off x="8013261" y="2148249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ardrop 5"/>
          <p:cNvSpPr/>
          <p:nvPr/>
        </p:nvSpPr>
        <p:spPr>
          <a:xfrm rot="18540466">
            <a:off x="6012161" y="590678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ardrop 6"/>
          <p:cNvSpPr/>
          <p:nvPr/>
        </p:nvSpPr>
        <p:spPr>
          <a:xfrm rot="18540466">
            <a:off x="2198650" y="553901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ardrop 7"/>
          <p:cNvSpPr/>
          <p:nvPr/>
        </p:nvSpPr>
        <p:spPr>
          <a:xfrm rot="18540466">
            <a:off x="7887210" y="429526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ardrop 8"/>
          <p:cNvSpPr/>
          <p:nvPr/>
        </p:nvSpPr>
        <p:spPr>
          <a:xfrm rot="18540466">
            <a:off x="3364453" y="334210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ardrop 9"/>
          <p:cNvSpPr/>
          <p:nvPr/>
        </p:nvSpPr>
        <p:spPr>
          <a:xfrm rot="18540466">
            <a:off x="4260913" y="5265823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ardrop 10"/>
          <p:cNvSpPr/>
          <p:nvPr/>
        </p:nvSpPr>
        <p:spPr>
          <a:xfrm rot="18540466">
            <a:off x="14117" y="277127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ardrop 11"/>
          <p:cNvSpPr/>
          <p:nvPr/>
        </p:nvSpPr>
        <p:spPr>
          <a:xfrm rot="18540466">
            <a:off x="5197016" y="2456893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ardrop 12"/>
          <p:cNvSpPr/>
          <p:nvPr/>
        </p:nvSpPr>
        <p:spPr>
          <a:xfrm rot="18540466">
            <a:off x="696115" y="525809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ardrop 13"/>
          <p:cNvSpPr/>
          <p:nvPr/>
        </p:nvSpPr>
        <p:spPr>
          <a:xfrm rot="18540466">
            <a:off x="7501272" y="4898055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ardrop 14"/>
          <p:cNvSpPr/>
          <p:nvPr/>
        </p:nvSpPr>
        <p:spPr>
          <a:xfrm rot="18540466">
            <a:off x="6637177" y="866324"/>
            <a:ext cx="1008112" cy="79208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077689" y="520770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143" y="2680873"/>
            <a:ext cx="22098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701072" y="4890099"/>
            <a:ext cx="2867198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  <a:latin typeface="Calibri"/>
              </a:rPr>
              <a:t>You stand in something horrid and say </a:t>
            </a:r>
            <a:r>
              <a:rPr lang="en-GB" sz="1100" b="1" dirty="0" err="1">
                <a:solidFill>
                  <a:srgbClr val="FF0000"/>
                </a:solidFill>
                <a:latin typeface="Calibri"/>
              </a:rPr>
              <a:t>eu</a:t>
            </a:r>
            <a:r>
              <a:rPr lang="en-GB" sz="1100" b="1" dirty="0">
                <a:solidFill>
                  <a:srgbClr val="FF0000"/>
                </a:solidFill>
                <a:latin typeface="Calibri"/>
              </a:rPr>
              <a:t>.</a:t>
            </a:r>
            <a:endParaRPr lang="en-GB" sz="1100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08277" y="5165008"/>
            <a:ext cx="609600" cy="609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68" y="1398400"/>
            <a:ext cx="2552664" cy="258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26776" y="4074311"/>
            <a:ext cx="609600" cy="6096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75153" y="6093296"/>
            <a:ext cx="8441130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Remember, the last consonant in French words is usually silent.</a:t>
            </a:r>
            <a:endParaRPr lang="en-GB" sz="1100" dirty="0">
              <a:solidFill>
                <a:srgbClr val="FF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351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0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9330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>
                <a:hlinkClick r:id="rId2"/>
              </a:rPr>
              <a:t>https://www.bbc.co.uk/teach/school-radio/primary-school-songs-apres-la-pluie/zndgvk7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340768"/>
            <a:ext cx="6400800" cy="1752600"/>
          </a:xfrm>
        </p:spPr>
        <p:txBody>
          <a:bodyPr/>
          <a:lstStyle/>
          <a:p>
            <a:r>
              <a:rPr lang="en-GB" dirty="0"/>
              <a:t>Copy and paste the link to learn a weather song.</a:t>
            </a:r>
          </a:p>
        </p:txBody>
      </p:sp>
    </p:spTree>
    <p:extLst>
      <p:ext uri="{BB962C8B-B14F-4D97-AF65-F5344CB8AC3E}">
        <p14:creationId xmlns:p14="http://schemas.microsoft.com/office/powerpoint/2010/main" val="2364594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53</Words>
  <Application>Microsoft Office PowerPoint</Application>
  <PresentationFormat>On-screen Show (4:3)</PresentationFormat>
  <Paragraphs>6</Paragraphs>
  <Slides>3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Comic Sans MS</vt:lpstr>
      <vt:lpstr>Office Theme</vt:lpstr>
      <vt:lpstr>Il pleut</vt:lpstr>
      <vt:lpstr>Il pleut</vt:lpstr>
      <vt:lpstr>https://www.bbc.co.uk/teach/school-radio/primary-school-songs-apres-la-pluie/zndgvk7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https://www.bbc.co.uk/teach/school-radio/primary-school-songs-apres-la-pluie/zndgvk7</dc:title>
  <dc:creator>Corporate Edition</dc:creator>
  <cp:lastModifiedBy>Michael Harrison</cp:lastModifiedBy>
  <cp:revision>4</cp:revision>
  <dcterms:created xsi:type="dcterms:W3CDTF">2020-07-03T09:50:50Z</dcterms:created>
  <dcterms:modified xsi:type="dcterms:W3CDTF">2022-10-12T13:33:50Z</dcterms:modified>
</cp:coreProperties>
</file>