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56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25BD2-62B6-4260-8518-F5D3327613C5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98F3-7D3E-425A-9A4C-1F32609D5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533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25BD2-62B6-4260-8518-F5D3327613C5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98F3-7D3E-425A-9A4C-1F32609D5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284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25BD2-62B6-4260-8518-F5D3327613C5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98F3-7D3E-425A-9A4C-1F32609D5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378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25BD2-62B6-4260-8518-F5D3327613C5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98F3-7D3E-425A-9A4C-1F32609D5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835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25BD2-62B6-4260-8518-F5D3327613C5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98F3-7D3E-425A-9A4C-1F32609D5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395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25BD2-62B6-4260-8518-F5D3327613C5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98F3-7D3E-425A-9A4C-1F32609D5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23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25BD2-62B6-4260-8518-F5D3327613C5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98F3-7D3E-425A-9A4C-1F32609D5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89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25BD2-62B6-4260-8518-F5D3327613C5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98F3-7D3E-425A-9A4C-1F32609D5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039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25BD2-62B6-4260-8518-F5D3327613C5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98F3-7D3E-425A-9A4C-1F32609D5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215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25BD2-62B6-4260-8518-F5D3327613C5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98F3-7D3E-425A-9A4C-1F32609D5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350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25BD2-62B6-4260-8518-F5D3327613C5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F98F3-7D3E-425A-9A4C-1F32609D5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183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25BD2-62B6-4260-8518-F5D3327613C5}" type="datetimeFigureOut">
              <a:rPr lang="en-GB" smtClean="0"/>
              <a:t>12/10/2022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F98F3-7D3E-425A-9A4C-1F32609D55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105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wav"/><Relationship Id="rId7" Type="http://schemas.openxmlformats.org/officeDocument/2006/relationships/image" Target="../media/image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wav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5731" y="4210356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b="1" dirty="0">
                <a:solidFill>
                  <a:srgbClr val="FF0000"/>
                </a:solidFill>
                <a:latin typeface="Letter-join Plus 8" pitchFamily="50" charset="0"/>
              </a:rPr>
              <a:t>Il fait beau.</a:t>
            </a: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903978" y="26903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b="1" dirty="0">
                <a:solidFill>
                  <a:srgbClr val="FF0000"/>
                </a:solidFill>
                <a:latin typeface="Letter-join Plus 8" pitchFamily="50" charset="0"/>
              </a:rPr>
              <a:t>Il fait </a:t>
            </a:r>
            <a:r>
              <a:rPr lang="en-GB" sz="7200" b="1" dirty="0" err="1">
                <a:solidFill>
                  <a:srgbClr val="FF0000"/>
                </a:solidFill>
                <a:latin typeface="Letter-join Plus 8" pitchFamily="50" charset="0"/>
              </a:rPr>
              <a:t>chaud</a:t>
            </a:r>
            <a:r>
              <a:rPr lang="en-GB" sz="7200" b="1" dirty="0">
                <a:solidFill>
                  <a:srgbClr val="FF0000"/>
                </a:solidFill>
                <a:latin typeface="Letter-join Plus 8" pitchFamily="50" charset="0"/>
              </a:rPr>
              <a:t>.</a:t>
            </a:r>
          </a:p>
        </p:txBody>
      </p:sp>
      <p:pic>
        <p:nvPicPr>
          <p:cNvPr id="1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799512" y="699244"/>
            <a:ext cx="609600" cy="609600"/>
          </a:xfrm>
          <a:prstGeom prst="rect">
            <a:avLst/>
          </a:prstGeom>
        </p:spPr>
      </p:pic>
      <p:pic>
        <p:nvPicPr>
          <p:cNvPr id="20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3608" y="4221088"/>
            <a:ext cx="609600" cy="6096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708" y="565894"/>
            <a:ext cx="14478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267" y="4292033"/>
            <a:ext cx="1512090" cy="1500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4004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9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51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8</Words>
  <Application>Microsoft Office PowerPoint</Application>
  <PresentationFormat>On-screen Show (4:3)</PresentationFormat>
  <Paragraphs>2</Paragraphs>
  <Slides>1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Letter-join Plus 8</vt:lpstr>
      <vt:lpstr>Office Theme</vt:lpstr>
      <vt:lpstr>Il fait beau.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 fait beau.</dc:title>
  <dc:creator>Corporate Edition</dc:creator>
  <cp:lastModifiedBy>Michael Harrison</cp:lastModifiedBy>
  <cp:revision>2</cp:revision>
  <dcterms:created xsi:type="dcterms:W3CDTF">2020-06-02T12:58:38Z</dcterms:created>
  <dcterms:modified xsi:type="dcterms:W3CDTF">2022-10-12T13:32:29Z</dcterms:modified>
</cp:coreProperties>
</file>