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2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C7D80-B8EE-BE71-1DAC-FACF79CC0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82258C-08FE-02BC-E464-72F54FAA0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81637-3198-49BF-B54B-1FDB828973C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53D050-D45D-A83E-D9FF-AD42CC736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825701-F709-1EEC-5B11-C93CCA9D9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5990-85A0-4015-A12E-6FB17A0174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85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FAB834-683F-B975-39A1-3466E1C80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62" y="402483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2D5D1-CCAF-EEE3-5278-3FAE7BF723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50C4EE-D58A-3799-DC7E-C772A9EA9E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5062" y="7006699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81637-3198-49BF-B54B-1FDB828973C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CE104-D6E1-CB5B-4D0C-F2492680D5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41663" y="7006699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0B2A9-A56C-2DA9-5141-6ECED4FC60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51093" y="7006699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05990-85A0-4015-A12E-6FB17A0174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799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801929" rtl="0" eaLnBrk="1" latinLnBrk="0" hangingPunct="1">
        <a:lnSpc>
          <a:spcPct val="90000"/>
        </a:lnSpc>
        <a:spcBef>
          <a:spcPct val="0"/>
        </a:spcBef>
        <a:buNone/>
        <a:defRPr sz="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0482" indent="-200482" algn="l" defTabSz="801929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2456" kern="1200">
          <a:solidFill>
            <a:schemeClr val="tx1"/>
          </a:solidFill>
          <a:latin typeface="+mn-lt"/>
          <a:ea typeface="+mn-ea"/>
          <a:cs typeface="+mn-cs"/>
        </a:defRPr>
      </a:lvl1pPr>
      <a:lvl2pPr marL="60144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02411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754" kern="1200">
          <a:solidFill>
            <a:schemeClr val="tx1"/>
          </a:solidFill>
          <a:latin typeface="+mn-lt"/>
          <a:ea typeface="+mn-ea"/>
          <a:cs typeface="+mn-cs"/>
        </a:defRPr>
      </a:lvl3pPr>
      <a:lvl4pPr marL="1403375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804340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205304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606269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3007233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40819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64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929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93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858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822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786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751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715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news/watch_newsround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m/news/uk-61585886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news/watch_newsround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m/news/uk-6158588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20672B-F33B-FD55-784A-B22B2C6CF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4BCFBB-A9CA-5EB6-A78D-E8B95D790D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91813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58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7C4B61-BD27-D58F-06CB-642847E4F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3F88C-7741-E3F8-E8D6-43E9B74DF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91813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21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B357FF-E896-058F-33EC-6D59F0E15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4FDE2-1E23-BF70-8A6C-712F533AA1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91813" cy="7559675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5CDCC08-59D4-18A1-9F8B-D7BD4BB090B1}"/>
              </a:ext>
            </a:extLst>
          </p:cNvPr>
          <p:cNvSpPr/>
          <p:nvPr/>
        </p:nvSpPr>
        <p:spPr>
          <a:xfrm>
            <a:off x="6348335" y="6580682"/>
            <a:ext cx="554635" cy="232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46E02B0-6BF9-7469-58CF-F276A83E47D8}"/>
              </a:ext>
            </a:extLst>
          </p:cNvPr>
          <p:cNvSpPr/>
          <p:nvPr/>
        </p:nvSpPr>
        <p:spPr>
          <a:xfrm>
            <a:off x="6550702" y="6288374"/>
            <a:ext cx="622091" cy="232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231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1893A2-AE45-1D92-E63A-1E2492FBE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B0BA4-13D5-C3D7-DAA9-5EAB7D0CF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91813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121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9A771C-E627-E1E5-279B-11401E30C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D29557-7C2E-D9F9-AA39-770960A445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91813" cy="7559675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D6392A8-876C-BFA9-4F1E-A1ECC1ACEECA}"/>
              </a:ext>
            </a:extLst>
          </p:cNvPr>
          <p:cNvSpPr/>
          <p:nvPr/>
        </p:nvSpPr>
        <p:spPr>
          <a:xfrm>
            <a:off x="8484433" y="2495862"/>
            <a:ext cx="1956216" cy="29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DEE2A0-E57D-7192-9649-1B2A56E9D69B}"/>
              </a:ext>
            </a:extLst>
          </p:cNvPr>
          <p:cNvSpPr/>
          <p:nvPr/>
        </p:nvSpPr>
        <p:spPr>
          <a:xfrm>
            <a:off x="8484433" y="1663908"/>
            <a:ext cx="1956216" cy="29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594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Custom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R Furness</cp:lastModifiedBy>
  <cp:revision>2</cp:revision>
  <dcterms:created xsi:type="dcterms:W3CDTF">2022-09-08T20:53:59Z</dcterms:created>
  <dcterms:modified xsi:type="dcterms:W3CDTF">2022-09-09T07:16:34Z</dcterms:modified>
</cp:coreProperties>
</file>